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pap.norbert75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KRÉTA digitális tananyag elérhetősége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5147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KRÉTA rendszerbe be kell lépni a szülői/gyermek azonosítóval és jelszóval.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2115128"/>
            <a:ext cx="8915400" cy="3777622"/>
          </a:xfrm>
        </p:spPr>
        <p:txBody>
          <a:bodyPr/>
          <a:lstStyle/>
          <a:p>
            <a:r>
              <a:rPr lang="hu-HU" sz="3000" dirty="0" smtClean="0"/>
              <a:t>Ezt követően az alábbi menüsáv jelenik meg</a:t>
            </a:r>
            <a:r>
              <a:rPr lang="hu-HU" dirty="0" smtClean="0"/>
              <a:t>:</a:t>
            </a:r>
          </a:p>
          <a:p>
            <a:endParaRPr lang="hu-HU" dirty="0"/>
          </a:p>
          <a:p>
            <a:endParaRPr lang="hu-HU" dirty="0">
              <a:solidFill>
                <a:srgbClr val="FF0000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330" y="3237345"/>
            <a:ext cx="10675282" cy="906468"/>
          </a:xfrm>
          <a:prstGeom prst="rect">
            <a:avLst/>
          </a:prstGeom>
        </p:spPr>
      </p:pic>
      <p:sp>
        <p:nvSpPr>
          <p:cNvPr id="5" name="Lefelé nyíl 4"/>
          <p:cNvSpPr/>
          <p:nvPr/>
        </p:nvSpPr>
        <p:spPr>
          <a:xfrm rot="10800000">
            <a:off x="9818255" y="4356876"/>
            <a:ext cx="637309" cy="146858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4368800" y="6038521"/>
            <a:ext cx="77031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200" b="1" dirty="0" smtClean="0">
                <a:solidFill>
                  <a:srgbClr val="FF0000"/>
                </a:solidFill>
              </a:rPr>
              <a:t>Az üzenetek menüpontra kattintva egy új oldal jelenik</a:t>
            </a:r>
            <a:endParaRPr lang="hu-HU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727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alábbi felület jelenik meg: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0213" y="1393864"/>
            <a:ext cx="11147678" cy="510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639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140" y="1006764"/>
            <a:ext cx="10762160" cy="1286780"/>
          </a:xfrm>
          <a:prstGeom prst="rect">
            <a:avLst/>
          </a:prstGeom>
        </p:spPr>
      </p:pic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665576" y="2826327"/>
            <a:ext cx="8915400" cy="3777622"/>
          </a:xfrm>
        </p:spPr>
        <p:txBody>
          <a:bodyPr>
            <a:normAutofit/>
          </a:bodyPr>
          <a:lstStyle/>
          <a:p>
            <a:r>
              <a:rPr lang="hu-HU" sz="2600" dirty="0" smtClean="0"/>
              <a:t>Mindig a kék színű ablak az aktív.</a:t>
            </a:r>
          </a:p>
          <a:p>
            <a:r>
              <a:rPr lang="hu-HU" sz="2600" dirty="0" smtClean="0"/>
              <a:t>Itt most a beérkezett üzenetek láthatóak.</a:t>
            </a:r>
          </a:p>
          <a:p>
            <a:r>
              <a:rPr lang="hu-HU" sz="2600" dirty="0" smtClean="0"/>
              <a:t>Egérrel kattintva a többi felületet lehet aktiválni.</a:t>
            </a:r>
            <a:endParaRPr lang="hu-HU" sz="2600" dirty="0"/>
          </a:p>
        </p:txBody>
      </p:sp>
    </p:spTree>
    <p:extLst>
      <p:ext uri="{BB962C8B-B14F-4D97-AF65-F5344CB8AC3E}">
        <p14:creationId xmlns:p14="http://schemas.microsoft.com/office/powerpoint/2010/main" val="2446457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884" y="154005"/>
            <a:ext cx="11717634" cy="2314688"/>
          </a:xfrm>
          <a:prstGeom prst="rect">
            <a:avLst/>
          </a:prstGeom>
        </p:spPr>
      </p:pic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3431" y="2634114"/>
            <a:ext cx="8915400" cy="3777622"/>
          </a:xfrm>
        </p:spPr>
        <p:txBody>
          <a:bodyPr>
            <a:normAutofit/>
          </a:bodyPr>
          <a:lstStyle/>
          <a:p>
            <a:r>
              <a:rPr lang="hu-HU" sz="2500" dirty="0" smtClean="0"/>
              <a:t>Az aktív ablak a beérkezett üzenetek felület. Ezen belül vastagított betűtípussal olvasható az újonnan beérkezett üzenet. </a:t>
            </a:r>
          </a:p>
          <a:p>
            <a:r>
              <a:rPr lang="hu-HU" sz="2500" dirty="0" smtClean="0"/>
              <a:t>Erre egérrel kattintva lehet olvasni az üzenetet, illetve letölteni a csatolt dokumentumokat.</a:t>
            </a:r>
            <a:endParaRPr lang="hu-HU" sz="2500" dirty="0"/>
          </a:p>
        </p:txBody>
      </p:sp>
    </p:spTree>
    <p:extLst>
      <p:ext uri="{BB962C8B-B14F-4D97-AF65-F5344CB8AC3E}">
        <p14:creationId xmlns:p14="http://schemas.microsoft.com/office/powerpoint/2010/main" val="313995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1209" y="635267"/>
            <a:ext cx="4716378" cy="1179095"/>
          </a:xfrm>
          <a:prstGeom prst="rect">
            <a:avLst/>
          </a:prstGeom>
        </p:spPr>
      </p:pic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11166" y="2133600"/>
            <a:ext cx="9993446" cy="3777622"/>
          </a:xfrm>
        </p:spPr>
        <p:txBody>
          <a:bodyPr>
            <a:normAutofit/>
          </a:bodyPr>
          <a:lstStyle/>
          <a:p>
            <a:r>
              <a:rPr lang="hu-HU" sz="2500" dirty="0" smtClean="0"/>
              <a:t>Új üzenet gombbal az intézményben dolgozó tanároknak, intézményvezetőnek, valamint hozzátartozónak, tanulónak lehet üzenetet küldeni. </a:t>
            </a:r>
            <a:endParaRPr lang="hu-HU" sz="2500" dirty="0"/>
          </a:p>
          <a:p>
            <a:r>
              <a:rPr lang="hu-HU" sz="2500" dirty="0" smtClean="0"/>
              <a:t>A frissítés gomb megnyomásával az oldal frissül. </a:t>
            </a:r>
            <a:endParaRPr lang="hu-HU" sz="2500" dirty="0"/>
          </a:p>
        </p:txBody>
      </p:sp>
    </p:spTree>
    <p:extLst>
      <p:ext uri="{BB962C8B-B14F-4D97-AF65-F5344CB8AC3E}">
        <p14:creationId xmlns:p14="http://schemas.microsoft.com/office/powerpoint/2010/main" val="91363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Kérdés esetén keresse:	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23636" y="2133600"/>
            <a:ext cx="10580976" cy="3777622"/>
          </a:xfrm>
        </p:spPr>
        <p:txBody>
          <a:bodyPr>
            <a:normAutofit/>
          </a:bodyPr>
          <a:lstStyle/>
          <a:p>
            <a:r>
              <a:rPr lang="hu-HU" sz="3000" dirty="0" smtClean="0"/>
              <a:t>Pap Norbert</a:t>
            </a:r>
          </a:p>
          <a:p>
            <a:r>
              <a:rPr lang="hu-HU" sz="3000"/>
              <a:t>t</a:t>
            </a:r>
            <a:r>
              <a:rPr lang="hu-HU" sz="3000" smtClean="0"/>
              <a:t>elefonon: +36 </a:t>
            </a:r>
            <a:r>
              <a:rPr lang="hu-HU" sz="3000" dirty="0" smtClean="0"/>
              <a:t>30 317 7371 vagy a </a:t>
            </a:r>
            <a:r>
              <a:rPr lang="hu-HU" sz="3000" dirty="0" smtClean="0">
                <a:hlinkClick r:id="rId2"/>
              </a:rPr>
              <a:t>pap.norbert75@gmail.com</a:t>
            </a:r>
            <a:r>
              <a:rPr lang="hu-HU" sz="3000" dirty="0" smtClean="0"/>
              <a:t> e-mail címen.</a:t>
            </a:r>
            <a:endParaRPr lang="hu-HU" sz="3000" dirty="0"/>
          </a:p>
        </p:txBody>
      </p:sp>
    </p:spTree>
    <p:extLst>
      <p:ext uri="{BB962C8B-B14F-4D97-AF65-F5344CB8AC3E}">
        <p14:creationId xmlns:p14="http://schemas.microsoft.com/office/powerpoint/2010/main" val="2659273961"/>
      </p:ext>
    </p:extLst>
  </p:cSld>
  <p:clrMapOvr>
    <a:masterClrMapping/>
  </p:clrMapOvr>
</p:sld>
</file>

<file path=ppt/theme/theme1.xml><?xml version="1.0" encoding="utf-8"?>
<a:theme xmlns:a="http://schemas.openxmlformats.org/drawingml/2006/main" name="Szálak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7EA848367C15074BBD25E81BDDFF58FF" ma:contentTypeVersion="13" ma:contentTypeDescription="Új dokumentum létrehozása." ma:contentTypeScope="" ma:versionID="82c108a7f2a8ec6b80489c8b58cae5da">
  <xsd:schema xmlns:xsd="http://www.w3.org/2001/XMLSchema" xmlns:xs="http://www.w3.org/2001/XMLSchema" xmlns:p="http://schemas.microsoft.com/office/2006/metadata/properties" xmlns:ns3="a8c3fdda-2dcd-46de-be84-c1f99a9e05c8" xmlns:ns4="eb3b4427-8595-4dfb-8a2f-9c4a06252ef3" targetNamespace="http://schemas.microsoft.com/office/2006/metadata/properties" ma:root="true" ma:fieldsID="132e8324d727fff26133fad5a90714b9" ns3:_="" ns4:_="">
    <xsd:import namespace="a8c3fdda-2dcd-46de-be84-c1f99a9e05c8"/>
    <xsd:import namespace="eb3b4427-8595-4dfb-8a2f-9c4a06252ef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c3fdda-2dcd-46de-be84-c1f99a9e05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b4427-8595-4dfb-8a2f-9c4a06252ef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Megosztási tipp kivonat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0722BA7-6C56-455F-B4C9-69DC7B8744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c3fdda-2dcd-46de-be84-c1f99a9e05c8"/>
    <ds:schemaRef ds:uri="eb3b4427-8595-4dfb-8a2f-9c4a06252e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C7586F-1F89-43C8-A19E-AD7FEE4081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7282C-FE56-4757-A557-B9EC8AF34782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a8c3fdda-2dcd-46de-be84-c1f99a9e05c8"/>
    <ds:schemaRef ds:uri="http://schemas.openxmlformats.org/package/2006/metadata/core-properties"/>
    <ds:schemaRef ds:uri="eb3b4427-8595-4dfb-8a2f-9c4a06252ef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</TotalTime>
  <Words>137</Words>
  <Application>Microsoft Office PowerPoint</Application>
  <PresentationFormat>Szélesvásznú</PresentationFormat>
  <Paragraphs>15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Szálak</vt:lpstr>
      <vt:lpstr>KRÉTA digitális tananyag elérhetősége</vt:lpstr>
      <vt:lpstr>KRÉTA rendszerbe be kell lépni a szülői/gyermek azonosítóval és jelszóval.</vt:lpstr>
      <vt:lpstr>Az alábbi felület jelenik meg:</vt:lpstr>
      <vt:lpstr>PowerPoint-bemutató</vt:lpstr>
      <vt:lpstr>PowerPoint-bemutató</vt:lpstr>
      <vt:lpstr>PowerPoint-bemutató</vt:lpstr>
      <vt:lpstr>Kérdés esetén keresse: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KRÉTA digitális tananyag elérhetősége</dc:title>
  <dc:creator>Pap Norbert</dc:creator>
  <cp:lastModifiedBy>Pap Norbert</cp:lastModifiedBy>
  <cp:revision>4</cp:revision>
  <dcterms:created xsi:type="dcterms:W3CDTF">2020-03-16T12:17:07Z</dcterms:created>
  <dcterms:modified xsi:type="dcterms:W3CDTF">2020-03-16T12:39:26Z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0x0101007EA848367C15074BBD25E81BDDFF58FF</vt:lpwstr>
  </property>
</Properties>
</file>